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59" r:id="rId4"/>
    <p:sldId id="268" r:id="rId5"/>
    <p:sldId id="261" r:id="rId6"/>
    <p:sldId id="269" r:id="rId7"/>
    <p:sldId id="262" r:id="rId8"/>
    <p:sldId id="270" r:id="rId9"/>
    <p:sldId id="264" r:id="rId10"/>
    <p:sldId id="271" r:id="rId11"/>
    <p:sldId id="265" r:id="rId12"/>
    <p:sldId id="272" r:id="rId13"/>
    <p:sldId id="266" r:id="rId14"/>
    <p:sldId id="273" r:id="rId1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AB5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60" d="100"/>
          <a:sy n="160" d="100"/>
        </p:scale>
        <p:origin x="-21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6034643F-C72E-4B4B-9DBF-DCB3BDC378FE}"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3E19128-20E7-457C-935F-3DC91F4F9013}"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6034643F-C72E-4B4B-9DBF-DCB3BDC378FE}"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3E19128-20E7-457C-935F-3DC91F4F9013}"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6034643F-C72E-4B4B-9DBF-DCB3BDC378FE}"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3E19128-20E7-457C-935F-3DC91F4F9013}"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6034643F-C72E-4B4B-9DBF-DCB3BDC378FE}"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3E19128-20E7-457C-935F-3DC91F4F9013}"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6034643F-C72E-4B4B-9DBF-DCB3BDC378FE}"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3E19128-20E7-457C-935F-3DC91F4F9013}"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6034643F-C72E-4B4B-9DBF-DCB3BDC378FE}"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3E19128-20E7-457C-935F-3DC91F4F9013}"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6034643F-C72E-4B4B-9DBF-DCB3BDC378FE}" type="datetimeFigureOut">
              <a:rPr lang="it-IT" smtClean="0"/>
              <a:pPr/>
              <a:t>30/11/16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F3E19128-20E7-457C-935F-3DC91F4F9013}"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6034643F-C72E-4B4B-9DBF-DCB3BDC378FE}" type="datetimeFigureOut">
              <a:rPr lang="it-IT" smtClean="0"/>
              <a:pPr/>
              <a:t>30/11/16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F3E19128-20E7-457C-935F-3DC91F4F9013}"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034643F-C72E-4B4B-9DBF-DCB3BDC378FE}" type="datetimeFigureOut">
              <a:rPr lang="it-IT" smtClean="0"/>
              <a:pPr/>
              <a:t>30/11/16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F3E19128-20E7-457C-935F-3DC91F4F9013}"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6034643F-C72E-4B4B-9DBF-DCB3BDC378FE}"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3E19128-20E7-457C-935F-3DC91F4F9013}"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6034643F-C72E-4B4B-9DBF-DCB3BDC378FE}"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3E19128-20E7-457C-935F-3DC91F4F9013}"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tile tx="0" ty="0" sx="100000" sy="100000" flip="none" algn="tl"/>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34643F-C72E-4B4B-9DBF-DCB3BDC378FE}" type="datetimeFigureOut">
              <a:rPr lang="it-IT" smtClean="0"/>
              <a:pPr/>
              <a:t>30/11/16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E19128-20E7-457C-935F-3DC91F4F9013}"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scansione0002.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03848" y="476672"/>
            <a:ext cx="2688336" cy="4261104"/>
          </a:xfrm>
          <a:prstGeom prst="rect">
            <a:avLst/>
          </a:prstGeom>
          <a:ln>
            <a:noFill/>
          </a:ln>
          <a:effectLst>
            <a:outerShdw blurRad="292100" dist="139700" dir="2700000" algn="tl" rotWithShape="0">
              <a:srgbClr val="333333">
                <a:alpha val="65000"/>
              </a:srgbClr>
            </a:outerShdw>
          </a:effectLst>
        </p:spPr>
      </p:pic>
      <p:sp>
        <p:nvSpPr>
          <p:cNvPr id="5" name="Rettangolo 4"/>
          <p:cNvSpPr/>
          <p:nvPr/>
        </p:nvSpPr>
        <p:spPr>
          <a:xfrm>
            <a:off x="1833348" y="4941168"/>
            <a:ext cx="5690980" cy="923330"/>
          </a:xfrm>
          <a:prstGeom prst="rect">
            <a:avLst/>
          </a:prstGeom>
          <a:noFill/>
        </p:spPr>
        <p:txBody>
          <a:bodyPr wrap="none" lIns="91440" tIns="45720" rIns="91440" bIns="45720">
            <a:spAutoFit/>
          </a:bodyPr>
          <a:lstStyle/>
          <a:p>
            <a:pPr algn="ctr"/>
            <a:r>
              <a:rPr lang="it-IT" sz="5400" b="1" cap="none" spc="100" dirty="0" smtClean="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rPr>
              <a:t>Santa </a:t>
            </a:r>
            <a:r>
              <a:rPr lang="it-IT" sz="5400" b="1" cap="none" spc="100" dirty="0" err="1" smtClean="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rPr>
              <a:t>Clelia</a:t>
            </a:r>
            <a:r>
              <a:rPr lang="it-IT" sz="5400" b="1" cap="none" spc="100" dirty="0" smtClean="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rPr>
              <a:t> Barbieri</a:t>
            </a:r>
            <a:endParaRPr lang="it-IT" sz="5400" b="1" cap="none" spc="100" dirty="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endParaRPr>
          </a:p>
        </p:txBody>
      </p:sp>
      <p:sp>
        <p:nvSpPr>
          <p:cNvPr id="6" name="Rettangolo 5"/>
          <p:cNvSpPr/>
          <p:nvPr/>
        </p:nvSpPr>
        <p:spPr>
          <a:xfrm>
            <a:off x="3203848" y="3140968"/>
            <a:ext cx="2774350"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Sapienza</a:t>
            </a:r>
            <a:endParaRPr lang="it-IT"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3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0" fill="hold"/>
                                        <p:tgtEl>
                                          <p:spTgt spid="5"/>
                                        </p:tgtEl>
                                        <p:attrNameLst>
                                          <p:attrName>ppt_x</p:attrName>
                                        </p:attrNameLst>
                                      </p:cBhvr>
                                      <p:tavLst>
                                        <p:tav tm="0">
                                          <p:val>
                                            <p:strVal val="#ppt_x"/>
                                          </p:val>
                                        </p:tav>
                                        <p:tav tm="100000">
                                          <p:val>
                                            <p:strVal val="#ppt_x"/>
                                          </p:val>
                                        </p:tav>
                                      </p:tavLst>
                                    </p:anim>
                                    <p:anim calcmode="lin" valueType="num">
                                      <p:cBhvr additive="base">
                                        <p:cTn id="13" dur="50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strVal val="#ppt_w*0.70"/>
                                          </p:val>
                                        </p:tav>
                                        <p:tav tm="100000">
                                          <p:val>
                                            <p:strVal val="#ppt_w"/>
                                          </p:val>
                                        </p:tav>
                                      </p:tavLst>
                                    </p:anim>
                                    <p:anim calcmode="lin" valueType="num">
                                      <p:cBhvr>
                                        <p:cTn id="19" dur="1000" fill="hold"/>
                                        <p:tgtEl>
                                          <p:spTgt spid="6"/>
                                        </p:tgtEl>
                                        <p:attrNameLst>
                                          <p:attrName>ppt_h</p:attrName>
                                        </p:attrNameLst>
                                      </p:cBhvr>
                                      <p:tavLst>
                                        <p:tav tm="0">
                                          <p:val>
                                            <p:strVal val="#ppt_h"/>
                                          </p:val>
                                        </p:tav>
                                        <p:tav tm="100000">
                                          <p:val>
                                            <p:strVal val="#ppt_h"/>
                                          </p:val>
                                        </p:tav>
                                      </p:tavLst>
                                    </p:anim>
                                    <p:animEffect transition="in" filter="fade">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a:buNone/>
            </a:pPr>
            <a:r>
              <a:rPr lang="it-IT" dirty="0" smtClean="0"/>
              <a:t>Il dono della scienza ci permette di usare delle cose del mondo secondo il progetto di Dio, per l’edificazione del suo regno. Alberto, giovane ingegnere, lavoratore, sportivo e impegnato in politica, mise a frutto i suoi doni e le sue capacità per testimoniare la fede nel difficile periodo del fascismo e della seconda guerra mondiale.</a:t>
            </a:r>
            <a:endParaRPr lang="it-IT"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scansione0004.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3202260" y="692695"/>
            <a:ext cx="2737892" cy="3744417"/>
          </a:xfrm>
          <a:prstGeom prst="rect">
            <a:avLst/>
          </a:prstGeom>
          <a:ln>
            <a:noFill/>
          </a:ln>
          <a:effectLst>
            <a:outerShdw blurRad="292100" dist="139700" dir="2700000" algn="tl" rotWithShape="0">
              <a:srgbClr val="333333">
                <a:alpha val="65000"/>
              </a:srgbClr>
            </a:outerShdw>
          </a:effectLst>
        </p:spPr>
      </p:pic>
      <p:sp>
        <p:nvSpPr>
          <p:cNvPr id="5" name="Rettangolo 4"/>
          <p:cNvSpPr/>
          <p:nvPr/>
        </p:nvSpPr>
        <p:spPr>
          <a:xfrm>
            <a:off x="1017440" y="4941168"/>
            <a:ext cx="7322838" cy="923330"/>
          </a:xfrm>
          <a:prstGeom prst="rect">
            <a:avLst/>
          </a:prstGeom>
          <a:noFill/>
        </p:spPr>
        <p:txBody>
          <a:bodyPr wrap="none" lIns="91440" tIns="45720" rIns="91440" bIns="45720">
            <a:spAutoFit/>
          </a:bodyPr>
          <a:lstStyle/>
          <a:p>
            <a:pPr algn="ctr"/>
            <a:r>
              <a:rPr lang="it-IT" sz="5400" b="1" spc="100" dirty="0" smtClean="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rPr>
              <a:t>San Gabriele dell’Addolorata</a:t>
            </a:r>
            <a:endParaRPr lang="it-IT" sz="5400" b="1" cap="none" spc="100" dirty="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endParaRPr>
          </a:p>
        </p:txBody>
      </p:sp>
      <p:sp>
        <p:nvSpPr>
          <p:cNvPr id="7" name="Rettangolo 6"/>
          <p:cNvSpPr/>
          <p:nvPr/>
        </p:nvSpPr>
        <p:spPr>
          <a:xfrm>
            <a:off x="3786964" y="3645024"/>
            <a:ext cx="1673600"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Pietà</a:t>
            </a:r>
            <a:endParaRPr lang="it-IT"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3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0" fill="hold"/>
                                        <p:tgtEl>
                                          <p:spTgt spid="5"/>
                                        </p:tgtEl>
                                        <p:attrNameLst>
                                          <p:attrName>ppt_x</p:attrName>
                                        </p:attrNameLst>
                                      </p:cBhvr>
                                      <p:tavLst>
                                        <p:tav tm="0">
                                          <p:val>
                                            <p:strVal val="#ppt_x"/>
                                          </p:val>
                                        </p:tav>
                                        <p:tav tm="100000">
                                          <p:val>
                                            <p:strVal val="#ppt_x"/>
                                          </p:val>
                                        </p:tav>
                                      </p:tavLst>
                                    </p:anim>
                                    <p:anim calcmode="lin" valueType="num">
                                      <p:cBhvr additive="base">
                                        <p:cTn id="13" dur="50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1000" fill="hold"/>
                                        <p:tgtEl>
                                          <p:spTgt spid="7"/>
                                        </p:tgtEl>
                                        <p:attrNameLst>
                                          <p:attrName>ppt_w</p:attrName>
                                        </p:attrNameLst>
                                      </p:cBhvr>
                                      <p:tavLst>
                                        <p:tav tm="0">
                                          <p:val>
                                            <p:strVal val="#ppt_w*0.70"/>
                                          </p:val>
                                        </p:tav>
                                        <p:tav tm="100000">
                                          <p:val>
                                            <p:strVal val="#ppt_w"/>
                                          </p:val>
                                        </p:tav>
                                      </p:tavLst>
                                    </p:anim>
                                    <p:anim calcmode="lin" valueType="num">
                                      <p:cBhvr>
                                        <p:cTn id="19" dur="1000" fill="hold"/>
                                        <p:tgtEl>
                                          <p:spTgt spid="7"/>
                                        </p:tgtEl>
                                        <p:attrNameLst>
                                          <p:attrName>ppt_h</p:attrName>
                                        </p:attrNameLst>
                                      </p:cBhvr>
                                      <p:tavLst>
                                        <p:tav tm="0">
                                          <p:val>
                                            <p:strVal val="#ppt_h"/>
                                          </p:val>
                                        </p:tav>
                                        <p:tav tm="100000">
                                          <p:val>
                                            <p:strVal val="#ppt_h"/>
                                          </p:val>
                                        </p:tav>
                                      </p:tavLst>
                                    </p:anim>
                                    <p:animEffect transition="in" filter="fade">
                                      <p:cBhvr>
                                        <p:cTn id="2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a:buNone/>
            </a:pPr>
            <a:r>
              <a:rPr lang="it-IT" dirty="0" smtClean="0"/>
              <a:t>Il dono della pietà è il rapporto filiale e amoroso con Dio attraverso la preghiera. San Gabriele visse con grande intensità la sua vita di preghiera, il suo amore per Gesù e per Maria era tale da lasciare stupito chiunque lo incontrasse. Una notte andò dal suo direttore spirituale supplicandolo: “strappatemi dal cuore quello che non piace a Gesù!”</a:t>
            </a:r>
            <a:endParaRPr lang="it-IT"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scansione0008.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7814" y="358757"/>
            <a:ext cx="2964346" cy="4582411"/>
          </a:xfrm>
          <a:prstGeom prst="rect">
            <a:avLst/>
          </a:prstGeom>
          <a:ln>
            <a:noFill/>
          </a:ln>
          <a:effectLst>
            <a:outerShdw blurRad="292100" dist="139700" dir="2700000" algn="tl" rotWithShape="0">
              <a:srgbClr val="333333">
                <a:alpha val="65000"/>
              </a:srgbClr>
            </a:outerShdw>
          </a:effectLst>
        </p:spPr>
      </p:pic>
      <p:sp>
        <p:nvSpPr>
          <p:cNvPr id="5" name="Rettangolo 4"/>
          <p:cNvSpPr/>
          <p:nvPr/>
        </p:nvSpPr>
        <p:spPr>
          <a:xfrm>
            <a:off x="2080232" y="4941168"/>
            <a:ext cx="5197257" cy="923330"/>
          </a:xfrm>
          <a:prstGeom prst="rect">
            <a:avLst/>
          </a:prstGeom>
          <a:noFill/>
        </p:spPr>
        <p:txBody>
          <a:bodyPr wrap="none" lIns="91440" tIns="45720" rIns="91440" bIns="45720">
            <a:spAutoFit/>
          </a:bodyPr>
          <a:lstStyle/>
          <a:p>
            <a:pPr algn="ctr"/>
            <a:r>
              <a:rPr lang="it-IT" sz="5400" b="1" spc="100" dirty="0" smtClean="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rPr>
              <a:t>San Domenico Savio</a:t>
            </a:r>
            <a:endParaRPr lang="it-IT" sz="5400" b="1" cap="none" spc="100" dirty="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endParaRPr>
          </a:p>
        </p:txBody>
      </p:sp>
      <p:sp>
        <p:nvSpPr>
          <p:cNvPr id="6" name="Rettangolo 5"/>
          <p:cNvSpPr/>
          <p:nvPr/>
        </p:nvSpPr>
        <p:spPr>
          <a:xfrm>
            <a:off x="3016889" y="4089266"/>
            <a:ext cx="2995271"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Timor di Dio</a:t>
            </a:r>
            <a:endParaRPr lang="it-IT"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3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0" fill="hold"/>
                                        <p:tgtEl>
                                          <p:spTgt spid="5"/>
                                        </p:tgtEl>
                                        <p:attrNameLst>
                                          <p:attrName>ppt_x</p:attrName>
                                        </p:attrNameLst>
                                      </p:cBhvr>
                                      <p:tavLst>
                                        <p:tav tm="0">
                                          <p:val>
                                            <p:strVal val="#ppt_x"/>
                                          </p:val>
                                        </p:tav>
                                        <p:tav tm="100000">
                                          <p:val>
                                            <p:strVal val="#ppt_x"/>
                                          </p:val>
                                        </p:tav>
                                      </p:tavLst>
                                    </p:anim>
                                    <p:anim calcmode="lin" valueType="num">
                                      <p:cBhvr additive="base">
                                        <p:cTn id="13" dur="50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strVal val="#ppt_w*0.70"/>
                                          </p:val>
                                        </p:tav>
                                        <p:tav tm="100000">
                                          <p:val>
                                            <p:strVal val="#ppt_w"/>
                                          </p:val>
                                        </p:tav>
                                      </p:tavLst>
                                    </p:anim>
                                    <p:anim calcmode="lin" valueType="num">
                                      <p:cBhvr>
                                        <p:cTn id="19" dur="1000" fill="hold"/>
                                        <p:tgtEl>
                                          <p:spTgt spid="6"/>
                                        </p:tgtEl>
                                        <p:attrNameLst>
                                          <p:attrName>ppt_h</p:attrName>
                                        </p:attrNameLst>
                                      </p:cBhvr>
                                      <p:tavLst>
                                        <p:tav tm="0">
                                          <p:val>
                                            <p:strVal val="#ppt_h"/>
                                          </p:val>
                                        </p:tav>
                                        <p:tav tm="100000">
                                          <p:val>
                                            <p:strVal val="#ppt_h"/>
                                          </p:val>
                                        </p:tav>
                                      </p:tavLst>
                                    </p:anim>
                                    <p:animEffect transition="in" filter="fade">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a:buNone/>
            </a:pPr>
            <a:r>
              <a:rPr lang="it-IT" dirty="0" smtClean="0"/>
              <a:t>Il dono del Timor di Dio ci dà una giusta cognizione di chi è Dio, Padre vicino e misericordioso, ma anche il nostro Creatore  e Signore a cui dobbiamo portare il giusto rispetto. Domenico Savio, comprese presto tutto questo e lo possiamo intuire dal proposito che scrisse un giorno: “La morte ma non il peccato”.</a:t>
            </a:r>
            <a:endParaRPr lang="it-IT"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85000" lnSpcReduction="20000"/>
          </a:bodyPr>
          <a:lstStyle/>
          <a:p>
            <a:r>
              <a:rPr lang="it-IT" dirty="0" smtClean="0"/>
              <a:t>La sapienza è il dono dello Spirito che ci fa gustare le cose di Dio e come dice Gesù nel vangelo sono soprattutto i piccoli e i semplici che comprendono e gustano le cose di Dio . </a:t>
            </a:r>
            <a:r>
              <a:rPr lang="it-IT" dirty="0" err="1" smtClean="0"/>
              <a:t>Clelia</a:t>
            </a:r>
            <a:r>
              <a:rPr lang="it-IT" dirty="0" smtClean="0"/>
              <a:t>, povera e semplice ragazza di campagna, fin da piccolissima gustava in un modo particolare la presenza di Dio nella sua vita e il giorno della sua prima Comunione prese la ferma decisione di farsi santa e santificatrice. A soli 14 anni le fu dato il compito di catechista che compì con grande responsabilità e amore verso i più piccoli i quali rimanevano affascinati dalle sue parole, piene della sapienza di Dio.</a:t>
            </a:r>
            <a:endParaRPr lang="it-IT"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scansione0006.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3275856" y="427960"/>
            <a:ext cx="2664296" cy="4466614"/>
          </a:xfrm>
          <a:prstGeom prst="rect">
            <a:avLst/>
          </a:prstGeom>
          <a:ln>
            <a:noFill/>
          </a:ln>
          <a:effectLst>
            <a:outerShdw blurRad="292100" dist="139700" dir="2700000" algn="tl" rotWithShape="0">
              <a:srgbClr val="333333">
                <a:alpha val="65000"/>
              </a:srgbClr>
            </a:outerShdw>
          </a:effectLst>
        </p:spPr>
      </p:pic>
      <p:sp>
        <p:nvSpPr>
          <p:cNvPr id="5" name="Rettangolo 4"/>
          <p:cNvSpPr/>
          <p:nvPr/>
        </p:nvSpPr>
        <p:spPr>
          <a:xfrm>
            <a:off x="1603866" y="4941168"/>
            <a:ext cx="6149953" cy="923330"/>
          </a:xfrm>
          <a:prstGeom prst="rect">
            <a:avLst/>
          </a:prstGeom>
          <a:noFill/>
        </p:spPr>
        <p:txBody>
          <a:bodyPr wrap="none" lIns="91440" tIns="45720" rIns="91440" bIns="45720">
            <a:spAutoFit/>
          </a:bodyPr>
          <a:lstStyle/>
          <a:p>
            <a:pPr algn="ctr"/>
            <a:r>
              <a:rPr lang="it-IT" sz="5400" b="1" cap="none" spc="100" dirty="0" smtClean="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rPr>
              <a:t>San Massimiliano </a:t>
            </a:r>
            <a:r>
              <a:rPr lang="it-IT" sz="5400" b="1" cap="none" spc="100" dirty="0" err="1" smtClean="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rPr>
              <a:t>Kolbe</a:t>
            </a:r>
            <a:endParaRPr lang="it-IT" sz="5400" b="1" cap="none" spc="100" dirty="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endParaRPr>
          </a:p>
        </p:txBody>
      </p:sp>
      <p:sp>
        <p:nvSpPr>
          <p:cNvPr id="6" name="Rettangolo 5"/>
          <p:cNvSpPr/>
          <p:nvPr/>
        </p:nvSpPr>
        <p:spPr>
          <a:xfrm>
            <a:off x="3184848" y="3369766"/>
            <a:ext cx="2899320"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Intelletto</a:t>
            </a:r>
            <a:endParaRPr lang="it-IT"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3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0" fill="hold"/>
                                        <p:tgtEl>
                                          <p:spTgt spid="5"/>
                                        </p:tgtEl>
                                        <p:attrNameLst>
                                          <p:attrName>ppt_x</p:attrName>
                                        </p:attrNameLst>
                                      </p:cBhvr>
                                      <p:tavLst>
                                        <p:tav tm="0">
                                          <p:val>
                                            <p:strVal val="#ppt_x"/>
                                          </p:val>
                                        </p:tav>
                                        <p:tav tm="100000">
                                          <p:val>
                                            <p:strVal val="#ppt_x"/>
                                          </p:val>
                                        </p:tav>
                                      </p:tavLst>
                                    </p:anim>
                                    <p:anim calcmode="lin" valueType="num">
                                      <p:cBhvr additive="base">
                                        <p:cTn id="13" dur="50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strVal val="#ppt_w*0.70"/>
                                          </p:val>
                                        </p:tav>
                                        <p:tav tm="100000">
                                          <p:val>
                                            <p:strVal val="#ppt_w"/>
                                          </p:val>
                                        </p:tav>
                                      </p:tavLst>
                                    </p:anim>
                                    <p:anim calcmode="lin" valueType="num">
                                      <p:cBhvr>
                                        <p:cTn id="19" dur="1000" fill="hold"/>
                                        <p:tgtEl>
                                          <p:spTgt spid="6"/>
                                        </p:tgtEl>
                                        <p:attrNameLst>
                                          <p:attrName>ppt_h</p:attrName>
                                        </p:attrNameLst>
                                      </p:cBhvr>
                                      <p:tavLst>
                                        <p:tav tm="0">
                                          <p:val>
                                            <p:strVal val="#ppt_h"/>
                                          </p:val>
                                        </p:tav>
                                        <p:tav tm="100000">
                                          <p:val>
                                            <p:strVal val="#ppt_h"/>
                                          </p:val>
                                        </p:tav>
                                      </p:tavLst>
                                    </p:anim>
                                    <p:animEffect transition="in" filter="fade">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lnSpcReduction="20000"/>
          </a:bodyPr>
          <a:lstStyle/>
          <a:p>
            <a:pPr>
              <a:buNone/>
            </a:pPr>
            <a:r>
              <a:rPr lang="it-IT" dirty="0" smtClean="0"/>
              <a:t>Il dono dell’intelletto ci permette di guardare la realtà con gli occhi di Dio, vedere all’interno delle vicende e della storia la sua presenza e la sua azione per potervi collaborare. San Massimiliano ebbe numerose intuizioni innovative per la sua epoca e comprese in modo particolare quanto fosse importante per l’umanità l’affidamento a Maria Immacolata. Anche la scelta che lo portò al martirio, cioè di offrire la sua vita al posto di quella di un padre di famiglia è il segno di una “intelligenza delle cose” non secondo la ragione umana.</a:t>
            </a:r>
            <a:endParaRPr lang="it-IT"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scansione0003.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3225546" y="476672"/>
            <a:ext cx="2692908" cy="3960440"/>
          </a:xfrm>
          <a:prstGeom prst="rect">
            <a:avLst/>
          </a:prstGeom>
          <a:ln>
            <a:noFill/>
          </a:ln>
          <a:effectLst>
            <a:outerShdw blurRad="292100" dist="139700" dir="2700000" algn="tl" rotWithShape="0">
              <a:srgbClr val="333333">
                <a:alpha val="65000"/>
              </a:srgbClr>
            </a:outerShdw>
          </a:effectLst>
        </p:spPr>
      </p:pic>
      <p:sp>
        <p:nvSpPr>
          <p:cNvPr id="6" name="Rettangolo 5"/>
          <p:cNvSpPr/>
          <p:nvPr/>
        </p:nvSpPr>
        <p:spPr>
          <a:xfrm>
            <a:off x="2167325" y="4941168"/>
            <a:ext cx="5023043" cy="923330"/>
          </a:xfrm>
          <a:prstGeom prst="rect">
            <a:avLst/>
          </a:prstGeom>
          <a:noFill/>
        </p:spPr>
        <p:txBody>
          <a:bodyPr wrap="none" lIns="91440" tIns="45720" rIns="91440" bIns="45720">
            <a:spAutoFit/>
          </a:bodyPr>
          <a:lstStyle/>
          <a:p>
            <a:pPr algn="ctr"/>
            <a:r>
              <a:rPr lang="it-IT" sz="5400" b="1" cap="none" spc="100" dirty="0" smtClean="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rPr>
              <a:t>Beata Laura </a:t>
            </a:r>
            <a:r>
              <a:rPr lang="it-IT" sz="5400" b="1" cap="none" spc="100" dirty="0" err="1" smtClean="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rPr>
              <a:t>Vicuna</a:t>
            </a:r>
            <a:endParaRPr lang="it-IT" sz="5400" b="1" cap="none" spc="100" dirty="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endParaRPr>
          </a:p>
        </p:txBody>
      </p:sp>
      <p:sp>
        <p:nvSpPr>
          <p:cNvPr id="7" name="Rettangolo 6"/>
          <p:cNvSpPr/>
          <p:nvPr/>
        </p:nvSpPr>
        <p:spPr>
          <a:xfrm>
            <a:off x="3131840" y="3585790"/>
            <a:ext cx="2839240"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Consiglio</a:t>
            </a:r>
            <a:endParaRPr lang="it-IT"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0" fill="hold"/>
                                        <p:tgtEl>
                                          <p:spTgt spid="6"/>
                                        </p:tgtEl>
                                        <p:attrNameLst>
                                          <p:attrName>ppt_x</p:attrName>
                                        </p:attrNameLst>
                                      </p:cBhvr>
                                      <p:tavLst>
                                        <p:tav tm="0">
                                          <p:val>
                                            <p:strVal val="#ppt_x"/>
                                          </p:val>
                                        </p:tav>
                                        <p:tav tm="100000">
                                          <p:val>
                                            <p:strVal val="#ppt_x"/>
                                          </p:val>
                                        </p:tav>
                                      </p:tavLst>
                                    </p:anim>
                                    <p:anim calcmode="lin" valueType="num">
                                      <p:cBhvr additive="base">
                                        <p:cTn id="13" dur="50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1000" fill="hold"/>
                                        <p:tgtEl>
                                          <p:spTgt spid="7"/>
                                        </p:tgtEl>
                                        <p:attrNameLst>
                                          <p:attrName>ppt_w</p:attrName>
                                        </p:attrNameLst>
                                      </p:cBhvr>
                                      <p:tavLst>
                                        <p:tav tm="0">
                                          <p:val>
                                            <p:strVal val="#ppt_w*0.70"/>
                                          </p:val>
                                        </p:tav>
                                        <p:tav tm="100000">
                                          <p:val>
                                            <p:strVal val="#ppt_w"/>
                                          </p:val>
                                        </p:tav>
                                      </p:tavLst>
                                    </p:anim>
                                    <p:anim calcmode="lin" valueType="num">
                                      <p:cBhvr>
                                        <p:cTn id="19" dur="1000" fill="hold"/>
                                        <p:tgtEl>
                                          <p:spTgt spid="7"/>
                                        </p:tgtEl>
                                        <p:attrNameLst>
                                          <p:attrName>ppt_h</p:attrName>
                                        </p:attrNameLst>
                                      </p:cBhvr>
                                      <p:tavLst>
                                        <p:tav tm="0">
                                          <p:val>
                                            <p:strVal val="#ppt_h"/>
                                          </p:val>
                                        </p:tav>
                                        <p:tav tm="100000">
                                          <p:val>
                                            <p:strVal val="#ppt_h"/>
                                          </p:val>
                                        </p:tav>
                                      </p:tavLst>
                                    </p:anim>
                                    <p:animEffect transition="in" filter="fade">
                                      <p:cBhvr>
                                        <p:cTn id="2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a:buNone/>
            </a:pPr>
            <a:r>
              <a:rPr lang="it-IT" dirty="0" smtClean="0"/>
              <a:t>Il dono del consiglio ci permette di distinguere il bene dal male. Laura, grazie agli insegnamenti catechistici ricevuti nella sua scuola e ad una sua particolare sensibilità, arrivò a comprendere che la madre si trovava in una grave situazione di peccato e arrivò a donare la sua vita per la sua conversione.</a:t>
            </a:r>
            <a:endParaRPr lang="it-IT"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scansione0005.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03848" y="594047"/>
            <a:ext cx="2592288" cy="3952946"/>
          </a:xfrm>
          <a:prstGeom prst="rect">
            <a:avLst/>
          </a:prstGeom>
          <a:ln>
            <a:noFill/>
          </a:ln>
          <a:effectLst>
            <a:outerShdw blurRad="292100" dist="139700" dir="2700000" algn="tl" rotWithShape="0">
              <a:srgbClr val="333333">
                <a:alpha val="65000"/>
              </a:srgbClr>
            </a:outerShdw>
          </a:effectLst>
        </p:spPr>
      </p:pic>
      <p:sp>
        <p:nvSpPr>
          <p:cNvPr id="5" name="Rettangolo 4"/>
          <p:cNvSpPr/>
          <p:nvPr/>
        </p:nvSpPr>
        <p:spPr>
          <a:xfrm>
            <a:off x="2041751" y="4941168"/>
            <a:ext cx="5274201" cy="923330"/>
          </a:xfrm>
          <a:prstGeom prst="rect">
            <a:avLst/>
          </a:prstGeom>
          <a:noFill/>
        </p:spPr>
        <p:txBody>
          <a:bodyPr wrap="none" lIns="91440" tIns="45720" rIns="91440" bIns="45720">
            <a:spAutoFit/>
          </a:bodyPr>
          <a:lstStyle/>
          <a:p>
            <a:pPr algn="ctr"/>
            <a:r>
              <a:rPr lang="it-IT" sz="5400" b="1" cap="none" spc="100" dirty="0" smtClean="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rPr>
              <a:t>Santa Maria </a:t>
            </a:r>
            <a:r>
              <a:rPr lang="it-IT" sz="5400" b="1" cap="none" spc="100" dirty="0" err="1" smtClean="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rPr>
              <a:t>Goretti</a:t>
            </a:r>
            <a:endParaRPr lang="it-IT" sz="5400" b="1" cap="none" spc="100" dirty="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endParaRPr>
          </a:p>
        </p:txBody>
      </p:sp>
      <p:sp>
        <p:nvSpPr>
          <p:cNvPr id="7" name="CasellaDiTesto 6"/>
          <p:cNvSpPr txBox="1"/>
          <p:nvPr/>
        </p:nvSpPr>
        <p:spPr>
          <a:xfrm>
            <a:off x="3419872" y="4005064"/>
            <a:ext cx="2160240" cy="369332"/>
          </a:xfrm>
          <a:prstGeom prst="rect">
            <a:avLst/>
          </a:prstGeom>
          <a:noFill/>
        </p:spPr>
        <p:txBody>
          <a:bodyPr wrap="square" rtlCol="0">
            <a:spAutoFit/>
          </a:bodyPr>
          <a:lstStyle/>
          <a:p>
            <a:r>
              <a:rPr lang="it-IT" dirty="0" smtClean="0">
                <a:solidFill>
                  <a:schemeClr val="bg1"/>
                </a:solidFill>
              </a:rPr>
              <a:t>     </a:t>
            </a:r>
            <a:endParaRPr lang="it-IT" dirty="0">
              <a:solidFill>
                <a:schemeClr val="bg1"/>
              </a:solidFill>
            </a:endParaRPr>
          </a:p>
        </p:txBody>
      </p:sp>
      <p:sp>
        <p:nvSpPr>
          <p:cNvPr id="6" name="Rettangolo 5"/>
          <p:cNvSpPr/>
          <p:nvPr/>
        </p:nvSpPr>
        <p:spPr>
          <a:xfrm>
            <a:off x="3203848" y="3645024"/>
            <a:ext cx="2620846"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Fortezza</a:t>
            </a:r>
            <a:endParaRPr lang="it-IT"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3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0" fill="hold"/>
                                        <p:tgtEl>
                                          <p:spTgt spid="5"/>
                                        </p:tgtEl>
                                        <p:attrNameLst>
                                          <p:attrName>ppt_x</p:attrName>
                                        </p:attrNameLst>
                                      </p:cBhvr>
                                      <p:tavLst>
                                        <p:tav tm="0">
                                          <p:val>
                                            <p:strVal val="#ppt_x"/>
                                          </p:val>
                                        </p:tav>
                                        <p:tav tm="100000">
                                          <p:val>
                                            <p:strVal val="#ppt_x"/>
                                          </p:val>
                                        </p:tav>
                                      </p:tavLst>
                                    </p:anim>
                                    <p:anim calcmode="lin" valueType="num">
                                      <p:cBhvr additive="base">
                                        <p:cTn id="13" dur="50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strVal val="#ppt_w*0.70"/>
                                          </p:val>
                                        </p:tav>
                                        <p:tav tm="100000">
                                          <p:val>
                                            <p:strVal val="#ppt_w"/>
                                          </p:val>
                                        </p:tav>
                                      </p:tavLst>
                                    </p:anim>
                                    <p:anim calcmode="lin" valueType="num">
                                      <p:cBhvr>
                                        <p:cTn id="19" dur="1000" fill="hold"/>
                                        <p:tgtEl>
                                          <p:spTgt spid="6"/>
                                        </p:tgtEl>
                                        <p:attrNameLst>
                                          <p:attrName>ppt_h</p:attrName>
                                        </p:attrNameLst>
                                      </p:cBhvr>
                                      <p:tavLst>
                                        <p:tav tm="0">
                                          <p:val>
                                            <p:strVal val="#ppt_h"/>
                                          </p:val>
                                        </p:tav>
                                        <p:tav tm="100000">
                                          <p:val>
                                            <p:strVal val="#ppt_h"/>
                                          </p:val>
                                        </p:tav>
                                      </p:tavLst>
                                    </p:anim>
                                    <p:animEffect transition="in" filter="fade">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lnSpcReduction="10000"/>
          </a:bodyPr>
          <a:lstStyle/>
          <a:p>
            <a:pPr>
              <a:buNone/>
            </a:pPr>
            <a:r>
              <a:rPr lang="it-IT" dirty="0" smtClean="0"/>
              <a:t>Il dono della fortezza rafforza la nostra volontà nella lotta contro la tentazione e contro il male. Maria </a:t>
            </a:r>
            <a:r>
              <a:rPr lang="it-IT" dirty="0" err="1" smtClean="0"/>
              <a:t>Goretti</a:t>
            </a:r>
            <a:r>
              <a:rPr lang="it-IT" dirty="0" smtClean="0"/>
              <a:t>, come sappiamo, fu uccisa da un giovane che voleva abusare di lei. Ma la fortezza, Maria la espresse anche nei mesi precedenti, quando questo giovane, amico di famiglia con cui era cresciuta, la importunava. Lei, comprendendo che questo non era conforme alla volontà di Dio resistette sempre con fermezza.</a:t>
            </a:r>
            <a:endParaRPr lang="it-IT"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scansione0007.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3156966" y="332656"/>
            <a:ext cx="2830068" cy="4176464"/>
          </a:xfrm>
          <a:prstGeom prst="rect">
            <a:avLst/>
          </a:prstGeom>
          <a:ln>
            <a:noFill/>
          </a:ln>
          <a:effectLst>
            <a:outerShdw blurRad="292100" dist="139700" dir="2700000" algn="tl" rotWithShape="0">
              <a:srgbClr val="333333">
                <a:alpha val="65000"/>
              </a:srgbClr>
            </a:outerShdw>
          </a:effectLst>
        </p:spPr>
      </p:pic>
      <p:sp>
        <p:nvSpPr>
          <p:cNvPr id="5" name="Rettangolo 4"/>
          <p:cNvSpPr/>
          <p:nvPr/>
        </p:nvSpPr>
        <p:spPr>
          <a:xfrm>
            <a:off x="1840704" y="4941168"/>
            <a:ext cx="5676299" cy="923330"/>
          </a:xfrm>
          <a:prstGeom prst="rect">
            <a:avLst/>
          </a:prstGeom>
          <a:noFill/>
        </p:spPr>
        <p:txBody>
          <a:bodyPr wrap="none" lIns="91440" tIns="45720" rIns="91440" bIns="45720">
            <a:spAutoFit/>
          </a:bodyPr>
          <a:lstStyle/>
          <a:p>
            <a:pPr algn="ctr"/>
            <a:r>
              <a:rPr lang="it-IT" sz="5400" b="1" spc="100" dirty="0" smtClean="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rPr>
              <a:t>Beato Alberto </a:t>
            </a:r>
            <a:r>
              <a:rPr lang="it-IT" sz="5400" b="1" spc="100" dirty="0" err="1" smtClean="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rPr>
              <a:t>Marvelli</a:t>
            </a:r>
            <a:endParaRPr lang="it-IT" sz="5400" b="1" cap="none" spc="100" dirty="0">
              <a:ln w="18000">
                <a:solidFill>
                  <a:schemeClr val="accent1">
                    <a:satMod val="200000"/>
                    <a:tint val="72000"/>
                  </a:schemeClr>
                </a:solidFill>
                <a:prstDash val="solid"/>
              </a:ln>
              <a:solidFill>
                <a:schemeClr val="tx2">
                  <a:lumMod val="75000"/>
                </a:schemeClr>
              </a:solidFill>
              <a:effectLst>
                <a:outerShdw blurRad="25000" dist="20000" dir="16020000" algn="tl">
                  <a:schemeClr val="accent1">
                    <a:satMod val="200000"/>
                    <a:shade val="1000"/>
                    <a:alpha val="60000"/>
                  </a:schemeClr>
                </a:outerShdw>
              </a:effectLst>
              <a:latin typeface="Brush Script MT" pitchFamily="66" charset="0"/>
            </a:endParaRPr>
          </a:p>
        </p:txBody>
      </p:sp>
      <p:sp>
        <p:nvSpPr>
          <p:cNvPr id="6" name="Rettangolo 5"/>
          <p:cNvSpPr/>
          <p:nvPr/>
        </p:nvSpPr>
        <p:spPr>
          <a:xfrm>
            <a:off x="3451392" y="3645024"/>
            <a:ext cx="2344744"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Scienza</a:t>
            </a:r>
            <a:endParaRPr lang="it-IT"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3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0" fill="hold"/>
                                        <p:tgtEl>
                                          <p:spTgt spid="5"/>
                                        </p:tgtEl>
                                        <p:attrNameLst>
                                          <p:attrName>ppt_x</p:attrName>
                                        </p:attrNameLst>
                                      </p:cBhvr>
                                      <p:tavLst>
                                        <p:tav tm="0">
                                          <p:val>
                                            <p:strVal val="#ppt_x"/>
                                          </p:val>
                                        </p:tav>
                                        <p:tav tm="100000">
                                          <p:val>
                                            <p:strVal val="#ppt_x"/>
                                          </p:val>
                                        </p:tav>
                                      </p:tavLst>
                                    </p:anim>
                                    <p:anim calcmode="lin" valueType="num">
                                      <p:cBhvr additive="base">
                                        <p:cTn id="13" dur="50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strVal val="#ppt_w*0.70"/>
                                          </p:val>
                                        </p:tav>
                                        <p:tav tm="100000">
                                          <p:val>
                                            <p:strVal val="#ppt_w"/>
                                          </p:val>
                                        </p:tav>
                                      </p:tavLst>
                                    </p:anim>
                                    <p:anim calcmode="lin" valueType="num">
                                      <p:cBhvr>
                                        <p:cTn id="19" dur="1000" fill="hold"/>
                                        <p:tgtEl>
                                          <p:spTgt spid="6"/>
                                        </p:tgtEl>
                                        <p:attrNameLst>
                                          <p:attrName>ppt_h</p:attrName>
                                        </p:attrNameLst>
                                      </p:cBhvr>
                                      <p:tavLst>
                                        <p:tav tm="0">
                                          <p:val>
                                            <p:strVal val="#ppt_h"/>
                                          </p:val>
                                        </p:tav>
                                        <p:tav tm="100000">
                                          <p:val>
                                            <p:strVal val="#ppt_h"/>
                                          </p:val>
                                        </p:tav>
                                      </p:tavLst>
                                    </p:anim>
                                    <p:animEffect transition="in" filter="fade">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569</Words>
  <Application>Microsoft Macintosh PowerPoint</Application>
  <PresentationFormat>Presentazione su schermo (4:3)</PresentationFormat>
  <Paragraphs>22</Paragraphs>
  <Slides>14</Slides>
  <Notes>0</Notes>
  <HiddenSlides>0</HiddenSlides>
  <MMClips>0</MMClips>
  <ScaleCrop>false</ScaleCrop>
  <HeadingPairs>
    <vt:vector size="4" baseType="variant">
      <vt:variant>
        <vt:lpstr>Tema</vt:lpstr>
      </vt:variant>
      <vt:variant>
        <vt:i4>1</vt:i4>
      </vt:variant>
      <vt:variant>
        <vt:lpstr>Titoli diapositive</vt:lpstr>
      </vt:variant>
      <vt:variant>
        <vt:i4>14</vt:i4>
      </vt:variant>
    </vt:vector>
  </HeadingPairs>
  <TitlesOfParts>
    <vt:vector size="15" baseType="lpstr">
      <vt:lpstr>Tema di Office</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OFFICE2003</dc:creator>
  <cp:lastModifiedBy>Agire</cp:lastModifiedBy>
  <cp:revision>12</cp:revision>
  <dcterms:created xsi:type="dcterms:W3CDTF">2012-10-29T13:26:18Z</dcterms:created>
  <dcterms:modified xsi:type="dcterms:W3CDTF">2016-11-30T10:53:38Z</dcterms:modified>
</cp:coreProperties>
</file>